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91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6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62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6F8B-CE51-4D63-A729-1CC575583923}" type="datetimeFigureOut">
              <a:rPr lang="zh-CN" altLang="en-US" smtClean="0"/>
              <a:t>2018/05/12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03179-7E5A-4708-959C-AFE6BF25A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29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6F8B-CE51-4D63-A729-1CC575583923}" type="datetimeFigureOut">
              <a:rPr lang="zh-CN" altLang="en-US" smtClean="0"/>
              <a:t>2018/05/12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03179-7E5A-4708-959C-AFE6BF25A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524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6F8B-CE51-4D63-A729-1CC575583923}" type="datetimeFigureOut">
              <a:rPr lang="zh-CN" altLang="en-US" smtClean="0"/>
              <a:t>2018/05/12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03179-7E5A-4708-959C-AFE6BF25A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75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6F8B-CE51-4D63-A729-1CC575583923}" type="datetimeFigureOut">
              <a:rPr lang="zh-CN" altLang="en-US" smtClean="0"/>
              <a:t>2018/05/12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03179-7E5A-4708-959C-AFE6BF25A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54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6F8B-CE51-4D63-A729-1CC575583923}" type="datetimeFigureOut">
              <a:rPr lang="zh-CN" altLang="en-US" smtClean="0"/>
              <a:t>2018/05/12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03179-7E5A-4708-959C-AFE6BF25A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188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6F8B-CE51-4D63-A729-1CC575583923}" type="datetimeFigureOut">
              <a:rPr lang="zh-CN" altLang="en-US" smtClean="0"/>
              <a:t>2018/05/12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03179-7E5A-4708-959C-AFE6BF25A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488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6F8B-CE51-4D63-A729-1CC575583923}" type="datetimeFigureOut">
              <a:rPr lang="zh-CN" altLang="en-US" smtClean="0"/>
              <a:t>2018/05/12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03179-7E5A-4708-959C-AFE6BF25A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83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6F8B-CE51-4D63-A729-1CC575583923}" type="datetimeFigureOut">
              <a:rPr lang="zh-CN" altLang="en-US" smtClean="0"/>
              <a:t>2018/05/12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03179-7E5A-4708-959C-AFE6BF25A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60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6F8B-CE51-4D63-A729-1CC575583923}" type="datetimeFigureOut">
              <a:rPr lang="zh-CN" altLang="en-US" smtClean="0"/>
              <a:t>2018/05/12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03179-7E5A-4708-959C-AFE6BF25A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10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6F8B-CE51-4D63-A729-1CC575583923}" type="datetimeFigureOut">
              <a:rPr lang="zh-CN" altLang="en-US" smtClean="0"/>
              <a:t>2018/05/12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03179-7E5A-4708-959C-AFE6BF25A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41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6F8B-CE51-4D63-A729-1CC575583923}" type="datetimeFigureOut">
              <a:rPr lang="zh-CN" altLang="en-US" smtClean="0"/>
              <a:t>2018/05/12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03179-7E5A-4708-959C-AFE6BF25A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21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86F8B-CE51-4D63-A729-1CC575583923}" type="datetimeFigureOut">
              <a:rPr lang="zh-CN" altLang="en-US" smtClean="0"/>
              <a:t>2018/05/12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03179-7E5A-4708-959C-AFE6BF25A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42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15~16</a:t>
            </a:r>
            <a:r>
              <a:rPr lang="zh-CN" altLang="en-US" smtClean="0"/>
              <a:t>章作业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0785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189" y="-114607"/>
            <a:ext cx="9434378" cy="70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0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999" y="-118418"/>
            <a:ext cx="9441998" cy="70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16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189" y="-114607"/>
            <a:ext cx="9434378" cy="70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7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379" y="-103176"/>
            <a:ext cx="9426757" cy="70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29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999" y="-110797"/>
            <a:ext cx="9441998" cy="707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56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620" y="-114607"/>
            <a:ext cx="9457240" cy="70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95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189" y="-110797"/>
            <a:ext cx="9434378" cy="707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58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999" y="-118418"/>
            <a:ext cx="9441998" cy="70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2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999" y="-118418"/>
            <a:ext cx="9441998" cy="70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50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568" y="-118418"/>
            <a:ext cx="9419136" cy="70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0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810" y="-118418"/>
            <a:ext cx="9449619" cy="70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81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379" y="-110797"/>
            <a:ext cx="9426757" cy="707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65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6080" y="843280"/>
            <a:ext cx="8463280" cy="5140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能否通过反复调用最大兼容活动子集算法求本题要求的最少教室数？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例：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每次选最大兼容活动子集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S1={1,2,5}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S2={3}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S3={4}</a:t>
            </a:r>
            <a:r>
              <a:rPr lang="zh-CN" altLang="en-US" dirty="0" smtClean="0"/>
              <a:t>，需要</a:t>
            </a:r>
            <a:r>
              <a:rPr lang="en-US" altLang="zh-CN" dirty="0" smtClean="0"/>
              <a:t>3</a:t>
            </a:r>
            <a:r>
              <a:rPr lang="zh-CN" altLang="en-US" dirty="0" smtClean="0"/>
              <a:t>间教室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最优解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   S1={1,2,4}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S2={3,5}</a:t>
            </a:r>
            <a:r>
              <a:rPr lang="zh-CN" altLang="en-US" dirty="0" smtClean="0"/>
              <a:t>，只需要</a:t>
            </a:r>
            <a:r>
              <a:rPr lang="en-US" altLang="zh-CN" dirty="0" smtClean="0"/>
              <a:t>2</a:t>
            </a:r>
            <a:r>
              <a:rPr lang="zh-CN" altLang="en-US" dirty="0" smtClean="0"/>
              <a:t>间教室</a:t>
            </a:r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283480"/>
              </p:ext>
            </p:extLst>
          </p:nvPr>
        </p:nvGraphicFramePr>
        <p:xfrm>
          <a:off x="1778000" y="193548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577392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456959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0742386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0392131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4075148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33009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999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314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835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15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379" y="-110797"/>
            <a:ext cx="9426757" cy="707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23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379" y="-114607"/>
            <a:ext cx="9426757" cy="70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98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189" y="-103176"/>
            <a:ext cx="9434378" cy="70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8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568" y="-118418"/>
            <a:ext cx="9419136" cy="70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88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999" y="-103176"/>
            <a:ext cx="9441998" cy="70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83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189" y="-110797"/>
            <a:ext cx="9434378" cy="707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59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620" y="-122228"/>
            <a:ext cx="9457240" cy="71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26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999" y="-118418"/>
            <a:ext cx="9441998" cy="70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58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999" y="-106987"/>
            <a:ext cx="9441998" cy="707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7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810" y="-114607"/>
            <a:ext cx="9449619" cy="70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38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810" y="-118418"/>
            <a:ext cx="9449619" cy="70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94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999" y="-122228"/>
            <a:ext cx="9441998" cy="71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04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189" y="-99366"/>
            <a:ext cx="9434378" cy="70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5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568" y="-99366"/>
            <a:ext cx="9419136" cy="70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4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999" y="-110797"/>
            <a:ext cx="9441998" cy="707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36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6560" y="355600"/>
            <a:ext cx="8514080" cy="5842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求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以下分数背包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问题的最优解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8163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n=7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M=15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8163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en-US" altLang="zh-CN" baseline="-25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,…,p</a:t>
            </a:r>
            <a:r>
              <a:rPr lang="en-US" altLang="zh-CN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=(10,5,15,7,6,18,3)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8163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en-US" altLang="zh-CN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,…,w</a:t>
            </a:r>
            <a:r>
              <a:rPr lang="en-US" altLang="zh-CN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=(2,3,5,7,1,4,1)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 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解：按照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en-US" altLang="zh-CN" baseline="-25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en-US" altLang="zh-CN" baseline="-250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非降顺序排序有：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p</a:t>
            </a:r>
            <a:r>
              <a:rPr lang="en-US" altLang="zh-CN" baseline="-25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5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/w</a:t>
            </a:r>
            <a:r>
              <a:rPr lang="en-US" altLang="zh-CN" baseline="-25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5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&gt;p</a:t>
            </a:r>
            <a:r>
              <a:rPr lang="en-US" altLang="zh-CN" baseline="-25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/w</a:t>
            </a:r>
            <a:r>
              <a:rPr lang="en-US" altLang="zh-CN" baseline="-25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&gt;p</a:t>
            </a:r>
            <a:r>
              <a:rPr lang="en-US" altLang="zh-CN" baseline="-25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6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/w</a:t>
            </a:r>
            <a:r>
              <a:rPr lang="en-US" altLang="zh-CN" baseline="-25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6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&gt;p</a:t>
            </a:r>
            <a:r>
              <a:rPr lang="en-US" altLang="zh-CN" baseline="-25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/w</a:t>
            </a:r>
            <a:r>
              <a:rPr lang="en-US" altLang="zh-CN" baseline="-25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&gt;p</a:t>
            </a:r>
            <a:r>
              <a:rPr lang="en-US" altLang="zh-CN" baseline="-25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/w</a:t>
            </a:r>
            <a:r>
              <a:rPr lang="en-US" altLang="zh-CN" baseline="-25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&gt;p</a:t>
            </a:r>
            <a:r>
              <a:rPr lang="en-US" altLang="zh-CN" baseline="-25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/w</a:t>
            </a:r>
            <a:r>
              <a:rPr lang="en-US" altLang="zh-CN" baseline="-25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&gt;p</a:t>
            </a:r>
            <a:r>
              <a:rPr lang="en-US" altLang="zh-CN" baseline="-25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/w</a:t>
            </a:r>
            <a:r>
              <a:rPr lang="en-US" altLang="zh-CN" baseline="-25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endParaRPr lang="en-US" altLang="zh-CN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所以有：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971675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X=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1,2/3,1,0,1,1,1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1971675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 smtClean="0"/>
              <a:t>F(M) = 166/3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032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810" y="-129849"/>
            <a:ext cx="9449619" cy="71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97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620" y="-122228"/>
            <a:ext cx="9457240" cy="71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81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810" y="-118418"/>
            <a:ext cx="9449619" cy="70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2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379" y="-103176"/>
            <a:ext cx="9426757" cy="70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74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999" y="-106987"/>
            <a:ext cx="9441998" cy="707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42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810" y="-106987"/>
            <a:ext cx="9449619" cy="707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699</TotalTime>
  <Words>138</Words>
  <Application>Microsoft Office PowerPoint</Application>
  <PresentationFormat>全屏显示(4:3)</PresentationFormat>
  <Paragraphs>36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等线</vt:lpstr>
      <vt:lpstr>等线 Light</vt:lpstr>
      <vt:lpstr>宋体</vt:lpstr>
      <vt:lpstr>Arial</vt:lpstr>
      <vt:lpstr>Calibri</vt:lpstr>
      <vt:lpstr>Calibri Light</vt:lpstr>
      <vt:lpstr>Office 主题​​</vt:lpstr>
      <vt:lpstr>第15~16章作业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acd</dc:creator>
  <cp:lastModifiedBy>acd</cp:lastModifiedBy>
  <cp:revision>39</cp:revision>
  <dcterms:created xsi:type="dcterms:W3CDTF">2017-12-27T11:46:16Z</dcterms:created>
  <dcterms:modified xsi:type="dcterms:W3CDTF">2018-05-12T06:57:57Z</dcterms:modified>
</cp:coreProperties>
</file>